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yun" userId="95eb05cc7efff9c7" providerId="LiveId" clId="{E1FAB78D-87AC-4A79-9D29-3678552D0202}"/>
    <pc:docChg chg="undo custSel addSld delSld modSld">
      <pc:chgData name="heo yun" userId="95eb05cc7efff9c7" providerId="LiveId" clId="{E1FAB78D-87AC-4A79-9D29-3678552D0202}" dt="2025-06-24T05:22:01.334" v="46" actId="47"/>
      <pc:docMkLst>
        <pc:docMk/>
      </pc:docMkLst>
      <pc:sldChg chg="addSp delSp add del mod">
        <pc:chgData name="heo yun" userId="95eb05cc7efff9c7" providerId="LiveId" clId="{E1FAB78D-87AC-4A79-9D29-3678552D0202}" dt="2025-06-24T05:21:55.382" v="45" actId="478"/>
        <pc:sldMkLst>
          <pc:docMk/>
          <pc:sldMk cId="0" sldId="258"/>
        </pc:sldMkLst>
        <pc:spChg chg="add del">
          <ac:chgData name="heo yun" userId="95eb05cc7efff9c7" providerId="LiveId" clId="{E1FAB78D-87AC-4A79-9D29-3678552D0202}" dt="2025-06-24T05:21:51.461" v="42" actId="478"/>
          <ac:spMkLst>
            <pc:docMk/>
            <pc:sldMk cId="0" sldId="258"/>
            <ac:spMk id="26" creationId="{00000000-0000-0000-0000-000000000000}"/>
          </ac:spMkLst>
        </pc:spChg>
        <pc:spChg chg="del">
          <ac:chgData name="heo yun" userId="95eb05cc7efff9c7" providerId="LiveId" clId="{E1FAB78D-87AC-4A79-9D29-3678552D0202}" dt="2025-06-24T05:21:55.382" v="45" actId="478"/>
          <ac:spMkLst>
            <pc:docMk/>
            <pc:sldMk cId="0" sldId="258"/>
            <ac:spMk id="29" creationId="{00000000-0000-0000-0000-000000000000}"/>
          </ac:spMkLst>
        </pc:spChg>
        <pc:spChg chg="add del">
          <ac:chgData name="heo yun" userId="95eb05cc7efff9c7" providerId="LiveId" clId="{E1FAB78D-87AC-4A79-9D29-3678552D0202}" dt="2025-06-24T05:21:53.228" v="43" actId="478"/>
          <ac:spMkLst>
            <pc:docMk/>
            <pc:sldMk cId="0" sldId="258"/>
            <ac:spMk id="30" creationId="{00000000-0000-0000-0000-000000000000}"/>
          </ac:spMkLst>
        </pc:spChg>
        <pc:picChg chg="del">
          <ac:chgData name="heo yun" userId="95eb05cc7efff9c7" providerId="LiveId" clId="{E1FAB78D-87AC-4A79-9D29-3678552D0202}" dt="2025-06-24T05:21:53.887" v="44" actId="478"/>
          <ac:picMkLst>
            <pc:docMk/>
            <pc:sldMk cId="0" sldId="258"/>
            <ac:picMk id="28" creationId="{00000000-0000-0000-0000-000000000000}"/>
          </ac:picMkLst>
        </pc:picChg>
      </pc:sldChg>
      <pc:sldChg chg="modSp mod">
        <pc:chgData name="heo yun" userId="95eb05cc7efff9c7" providerId="LiveId" clId="{E1FAB78D-87AC-4A79-9D29-3678552D0202}" dt="2025-06-24T05:04:48.813" v="34" actId="20577"/>
        <pc:sldMkLst>
          <pc:docMk/>
          <pc:sldMk cId="0" sldId="260"/>
        </pc:sldMkLst>
        <pc:spChg chg="mod">
          <ac:chgData name="heo yun" userId="95eb05cc7efff9c7" providerId="LiveId" clId="{E1FAB78D-87AC-4A79-9D29-3678552D0202}" dt="2025-06-24T05:04:48.813" v="34" actId="20577"/>
          <ac:spMkLst>
            <pc:docMk/>
            <pc:sldMk cId="0" sldId="260"/>
            <ac:spMk id="22" creationId="{00000000-0000-0000-0000-000000000000}"/>
          </ac:spMkLst>
        </pc:spChg>
        <pc:spChg chg="mod">
          <ac:chgData name="heo yun" userId="95eb05cc7efff9c7" providerId="LiveId" clId="{E1FAB78D-87AC-4A79-9D29-3678552D0202}" dt="2025-06-24T04:58:52.926" v="4" actId="5793"/>
          <ac:spMkLst>
            <pc:docMk/>
            <pc:sldMk cId="0" sldId="260"/>
            <ac:spMk id="25" creationId="{00000000-0000-0000-0000-000000000000}"/>
          </ac:spMkLst>
        </pc:spChg>
        <pc:spChg chg="mod">
          <ac:chgData name="heo yun" userId="95eb05cc7efff9c7" providerId="LiveId" clId="{E1FAB78D-87AC-4A79-9D29-3678552D0202}" dt="2025-06-24T04:59:11.049" v="8" actId="107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heo yun" userId="95eb05cc7efff9c7" providerId="LiveId" clId="{E1FAB78D-87AC-4A79-9D29-3678552D0202}" dt="2025-06-24T04:59:05.111" v="7" actId="1076"/>
          <ac:spMkLst>
            <pc:docMk/>
            <pc:sldMk cId="0" sldId="260"/>
            <ac:spMk id="29" creationId="{00000000-0000-0000-0000-000000000000}"/>
          </ac:spMkLst>
        </pc:spChg>
        <pc:picChg chg="mod">
          <ac:chgData name="heo yun" userId="95eb05cc7efff9c7" providerId="LiveId" clId="{E1FAB78D-87AC-4A79-9D29-3678552D0202}" dt="2025-06-24T04:59:02.100" v="6" actId="14100"/>
          <ac:picMkLst>
            <pc:docMk/>
            <pc:sldMk cId="0" sldId="260"/>
            <ac:picMk id="10" creationId="{00000000-0000-0000-0000-000000000000}"/>
          </ac:picMkLst>
        </pc:picChg>
      </pc:sldChg>
      <pc:sldChg chg="modSp mod">
        <pc:chgData name="heo yun" userId="95eb05cc7efff9c7" providerId="LiveId" clId="{E1FAB78D-87AC-4A79-9D29-3678552D0202}" dt="2025-06-24T05:01:08.180" v="15" actId="14100"/>
        <pc:sldMkLst>
          <pc:docMk/>
          <pc:sldMk cId="0" sldId="262"/>
        </pc:sldMkLst>
        <pc:spChg chg="mod">
          <ac:chgData name="heo yun" userId="95eb05cc7efff9c7" providerId="LiveId" clId="{E1FAB78D-87AC-4A79-9D29-3678552D0202}" dt="2025-06-24T05:00:49.552" v="9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heo yun" userId="95eb05cc7efff9c7" providerId="LiveId" clId="{E1FAB78D-87AC-4A79-9D29-3678552D0202}" dt="2025-06-24T05:01:08.180" v="15" actId="14100"/>
          <ac:spMkLst>
            <pc:docMk/>
            <pc:sldMk cId="0" sldId="262"/>
            <ac:spMk id="7" creationId="{00000000-0000-0000-0000-000000000000}"/>
          </ac:spMkLst>
        </pc:spChg>
        <pc:picChg chg="mod">
          <ac:chgData name="heo yun" userId="95eb05cc7efff9c7" providerId="LiveId" clId="{E1FAB78D-87AC-4A79-9D29-3678552D0202}" dt="2025-06-24T05:01:05.691" v="14" actId="14100"/>
          <ac:picMkLst>
            <pc:docMk/>
            <pc:sldMk cId="0" sldId="262"/>
            <ac:picMk id="4" creationId="{00000000-0000-0000-0000-000000000000}"/>
          </ac:picMkLst>
        </pc:picChg>
      </pc:sldChg>
      <pc:sldChg chg="modSp mod">
        <pc:chgData name="heo yun" userId="95eb05cc7efff9c7" providerId="LiveId" clId="{E1FAB78D-87AC-4A79-9D29-3678552D0202}" dt="2025-06-24T05:01:25.363" v="17" actId="1076"/>
        <pc:sldMkLst>
          <pc:docMk/>
          <pc:sldMk cId="0" sldId="263"/>
        </pc:sldMkLst>
        <pc:spChg chg="mod">
          <ac:chgData name="heo yun" userId="95eb05cc7efff9c7" providerId="LiveId" clId="{E1FAB78D-87AC-4A79-9D29-3678552D0202}" dt="2025-06-24T05:01:21.833" v="16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heo yun" userId="95eb05cc7efff9c7" providerId="LiveId" clId="{E1FAB78D-87AC-4A79-9D29-3678552D0202}" dt="2025-06-24T05:01:25.363" v="17" actId="1076"/>
          <ac:spMkLst>
            <pc:docMk/>
            <pc:sldMk cId="0" sldId="263"/>
            <ac:spMk id="5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1:47.836" v="22" actId="1076"/>
        <pc:sldMkLst>
          <pc:docMk/>
          <pc:sldMk cId="0" sldId="264"/>
        </pc:sldMkLst>
        <pc:spChg chg="mod">
          <ac:chgData name="heo yun" userId="95eb05cc7efff9c7" providerId="LiveId" clId="{E1FAB78D-87AC-4A79-9D29-3678552D0202}" dt="2025-06-24T05:01:47.836" v="22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heo yun" userId="95eb05cc7efff9c7" providerId="LiveId" clId="{E1FAB78D-87AC-4A79-9D29-3678552D0202}" dt="2025-06-24T05:01:44.074" v="21" actId="1076"/>
          <ac:spMkLst>
            <pc:docMk/>
            <pc:sldMk cId="0" sldId="264"/>
            <ac:spMk id="5" creationId="{00000000-0000-0000-0000-000000000000}"/>
          </ac:spMkLst>
        </pc:spChg>
        <pc:picChg chg="mod">
          <ac:chgData name="heo yun" userId="95eb05cc7efff9c7" providerId="LiveId" clId="{E1FAB78D-87AC-4A79-9D29-3678552D0202}" dt="2025-06-24T05:01:35.252" v="19" actId="1076"/>
          <ac:picMkLst>
            <pc:docMk/>
            <pc:sldMk cId="0" sldId="264"/>
            <ac:picMk id="3" creationId="{00000000-0000-0000-0000-000000000000}"/>
          </ac:picMkLst>
        </pc:picChg>
      </pc:sldChg>
      <pc:sldChg chg="modSp mod">
        <pc:chgData name="heo yun" userId="95eb05cc7efff9c7" providerId="LiveId" clId="{E1FAB78D-87AC-4A79-9D29-3678552D0202}" dt="2025-06-24T05:03:17.533" v="23" actId="1076"/>
        <pc:sldMkLst>
          <pc:docMk/>
          <pc:sldMk cId="0" sldId="267"/>
        </pc:sldMkLst>
        <pc:spChg chg="mod">
          <ac:chgData name="heo yun" userId="95eb05cc7efff9c7" providerId="LiveId" clId="{E1FAB78D-87AC-4A79-9D29-3678552D0202}" dt="2025-06-24T05:03:17.533" v="23" actId="1076"/>
          <ac:spMkLst>
            <pc:docMk/>
            <pc:sldMk cId="0" sldId="267"/>
            <ac:spMk id="8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3:26.793" v="25" actId="1076"/>
        <pc:sldMkLst>
          <pc:docMk/>
          <pc:sldMk cId="0" sldId="268"/>
        </pc:sldMkLst>
        <pc:spChg chg="mod">
          <ac:chgData name="heo yun" userId="95eb05cc7efff9c7" providerId="LiveId" clId="{E1FAB78D-87AC-4A79-9D29-3678552D0202}" dt="2025-06-24T05:03:26.793" v="25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heo yun" userId="95eb05cc7efff9c7" providerId="LiveId" clId="{E1FAB78D-87AC-4A79-9D29-3678552D0202}" dt="2025-06-24T05:03:24.593" v="24" actId="1076"/>
          <ac:spMkLst>
            <pc:docMk/>
            <pc:sldMk cId="0" sldId="268"/>
            <ac:spMk id="7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3:44.089" v="28" actId="1076"/>
        <pc:sldMkLst>
          <pc:docMk/>
          <pc:sldMk cId="0" sldId="269"/>
        </pc:sldMkLst>
        <pc:spChg chg="mod">
          <ac:chgData name="heo yun" userId="95eb05cc7efff9c7" providerId="LiveId" clId="{E1FAB78D-87AC-4A79-9D29-3678552D0202}" dt="2025-06-24T05:03:44.089" v="28" actId="1076"/>
          <ac:spMkLst>
            <pc:docMk/>
            <pc:sldMk cId="0" sldId="269"/>
            <ac:spMk id="5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3:47.910" v="29" actId="1076"/>
        <pc:sldMkLst>
          <pc:docMk/>
          <pc:sldMk cId="0" sldId="270"/>
        </pc:sldMkLst>
        <pc:spChg chg="mod">
          <ac:chgData name="heo yun" userId="95eb05cc7efff9c7" providerId="LiveId" clId="{E1FAB78D-87AC-4A79-9D29-3678552D0202}" dt="2025-06-24T05:03:47.910" v="29" actId="1076"/>
          <ac:spMkLst>
            <pc:docMk/>
            <pc:sldMk cId="0" sldId="270"/>
            <ac:spMk id="7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3:41.187" v="27" actId="1076"/>
        <pc:sldMkLst>
          <pc:docMk/>
          <pc:sldMk cId="0" sldId="271"/>
        </pc:sldMkLst>
        <pc:spChg chg="mod">
          <ac:chgData name="heo yun" userId="95eb05cc7efff9c7" providerId="LiveId" clId="{E1FAB78D-87AC-4A79-9D29-3678552D0202}" dt="2025-06-24T05:03:41.187" v="27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heo yun" userId="95eb05cc7efff9c7" providerId="LiveId" clId="{E1FAB78D-87AC-4A79-9D29-3678552D0202}" dt="2025-06-24T05:03:39.243" v="26" actId="1076"/>
          <ac:spMkLst>
            <pc:docMk/>
            <pc:sldMk cId="0" sldId="271"/>
            <ac:spMk id="6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3:55.286" v="30" actId="1076"/>
        <pc:sldMkLst>
          <pc:docMk/>
          <pc:sldMk cId="0" sldId="273"/>
        </pc:sldMkLst>
        <pc:spChg chg="mod">
          <ac:chgData name="heo yun" userId="95eb05cc7efff9c7" providerId="LiveId" clId="{E1FAB78D-87AC-4A79-9D29-3678552D0202}" dt="2025-06-24T05:03:55.286" v="30" actId="1076"/>
          <ac:spMkLst>
            <pc:docMk/>
            <pc:sldMk cId="0" sldId="273"/>
            <ac:spMk id="10" creationId="{00000000-0000-0000-0000-000000000000}"/>
          </ac:spMkLst>
        </pc:spChg>
      </pc:sldChg>
      <pc:sldChg chg="modSp mod">
        <pc:chgData name="heo yun" userId="95eb05cc7efff9c7" providerId="LiveId" clId="{E1FAB78D-87AC-4A79-9D29-3678552D0202}" dt="2025-06-24T05:04:01.175" v="31" actId="1076"/>
        <pc:sldMkLst>
          <pc:docMk/>
          <pc:sldMk cId="0" sldId="274"/>
        </pc:sldMkLst>
        <pc:spChg chg="mod">
          <ac:chgData name="heo yun" userId="95eb05cc7efff9c7" providerId="LiveId" clId="{E1FAB78D-87AC-4A79-9D29-3678552D0202}" dt="2025-06-24T05:04:01.175" v="31" actId="1076"/>
          <ac:spMkLst>
            <pc:docMk/>
            <pc:sldMk cId="0" sldId="274"/>
            <ac:spMk id="5" creationId="{00000000-0000-0000-0000-000000000000}"/>
          </ac:spMkLst>
        </pc:spChg>
      </pc:sldChg>
      <pc:sldChg chg="add del">
        <pc:chgData name="heo yun" userId="95eb05cc7efff9c7" providerId="LiveId" clId="{E1FAB78D-87AC-4A79-9D29-3678552D0202}" dt="2025-06-24T05:22:01.334" v="46" actId="47"/>
        <pc:sldMkLst>
          <pc:docMk/>
          <pc:sldMk cId="0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300" y="0"/>
            <a:ext cx="122809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0" y="-381000"/>
            <a:ext cx="28829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616200"/>
            <a:ext cx="6819900" cy="769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" y="3124200"/>
            <a:ext cx="1943100" cy="85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00" y="8432800"/>
            <a:ext cx="40767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/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팀장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김건엽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팀원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강민우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팀원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허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윤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  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1100" y="2247900"/>
            <a:ext cx="10782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10400" b="0" i="0" u="none" strike="noStrike">
                <a:solidFill>
                  <a:srgbClr val="333333"/>
                </a:solidFill>
                <a:ea typeface="Pretendard Light"/>
              </a:rPr>
              <a:t>동의과학대학교</a:t>
            </a:r>
            <a:r>
              <a:rPr lang="en-US" sz="10400" b="0" i="0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84660"/>
              </a:lnSpc>
            </a:pPr>
            <a:r>
              <a:rPr lang="ko-KR" sz="10400" b="0" i="0" u="none" strike="noStrike">
                <a:solidFill>
                  <a:srgbClr val="333333"/>
                </a:solidFill>
                <a:ea typeface="Pretendard Light"/>
              </a:rPr>
              <a:t>컴퓨터소프트웨어과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8100" y="6057900"/>
            <a:ext cx="106680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4660"/>
              </a:lnSpc>
            </a:pPr>
            <a:r>
              <a:rPr lang="en-US" sz="10400" b="0" i="0" u="none" strike="noStrike">
                <a:solidFill>
                  <a:srgbClr val="333333"/>
                </a:solidFill>
                <a:latin typeface="Pretendard Bold"/>
              </a:rPr>
              <a:t>MOAPET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501900"/>
            <a:ext cx="74168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6388100"/>
            <a:ext cx="7416800" cy="257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4064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VIEW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레이어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공통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레이아웃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900" y="2527300"/>
            <a:ext cx="11163300" cy="652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index.jsp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진입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페이지에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일관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되게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적용되는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요소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 header.jsp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메뉴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 footer.jsp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UI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 error.jsp: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범용성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오류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 error404.jsp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전용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571500"/>
            <a:ext cx="3238500" cy="6172200"/>
          </a:xfrm>
          <a:prstGeom prst="rect">
            <a:avLst/>
          </a:prstGeom>
          <a:effectLst>
            <a:outerShdw blurRad="104058" dist="298375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1016000"/>
            <a:ext cx="3124200" cy="2489200"/>
          </a:xfrm>
          <a:prstGeom prst="rect">
            <a:avLst/>
          </a:prstGeom>
          <a:effectLst>
            <a:outerShdw blurRad="61545" dist="229467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3400" y="571500"/>
            <a:ext cx="3581400" cy="3797300"/>
          </a:xfrm>
          <a:prstGeom prst="rect">
            <a:avLst/>
          </a:prstGeom>
          <a:effectLst>
            <a:outerShdw blurRad="127698" dist="330535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9200" y="4826000"/>
            <a:ext cx="5041900" cy="5016500"/>
          </a:xfrm>
          <a:prstGeom prst="rect">
            <a:avLst/>
          </a:prstGeom>
          <a:effectLst>
            <a:outerShdw blurRad="250845" dist="463263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2100" y="9779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회원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화면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00" y="3136900"/>
            <a:ext cx="11163300" cy="488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register.jsp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폼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registerCheck.jsp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아이디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검사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login.jsp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mypage.jsp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0"/>
            <a:ext cx="6197600" cy="2832100"/>
          </a:xfrm>
          <a:prstGeom prst="rect">
            <a:avLst/>
          </a:prstGeom>
          <a:effectLst>
            <a:outerShdw blurRad="79818" dist="261322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6337300"/>
            <a:ext cx="5168900" cy="3454400"/>
          </a:xfrm>
          <a:prstGeom prst="rect">
            <a:avLst/>
          </a:prstGeom>
          <a:effectLst>
            <a:outerShdw blurRad="118825" dist="318844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0" y="3136900"/>
            <a:ext cx="5880100" cy="3352800"/>
          </a:xfrm>
          <a:prstGeom prst="rect">
            <a:avLst/>
          </a:prstGeom>
          <a:effectLst>
            <a:outerShdw blurRad="112146" dist="309755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79400" y="9779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상품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탐색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장바구니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101" y="2581639"/>
            <a:ext cx="9423400" cy="595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dirty="0"/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productList.jsp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등록된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 err="1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productDetail.jsp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productDetail.jsp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cartList.jsp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담은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상품들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조정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비우기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cartCount.jsp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헤더에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수량을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실시간으로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04800"/>
            <a:ext cx="8089900" cy="2654300"/>
          </a:xfrm>
          <a:prstGeom prst="rect">
            <a:avLst/>
          </a:prstGeom>
          <a:effectLst>
            <a:outerShdw blurRad="70026" dist="244767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0" y="3441700"/>
            <a:ext cx="5130800" cy="6172200"/>
          </a:xfrm>
          <a:prstGeom prst="rect">
            <a:avLst/>
          </a:prstGeom>
          <a:effectLst>
            <a:outerShdw blurRad="261786" dist="473258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584450" y="526217"/>
            <a:ext cx="12661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게시판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화면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구성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4616450"/>
            <a:ext cx="111633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boardList.jsp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 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날짜를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포함한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boardDetail.jsp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첨부파일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boardWrite.jsp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게시글을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첨부파일도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2552700"/>
            <a:ext cx="6172200" cy="589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438150"/>
            <a:ext cx="10007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MEMBER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관계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7000" y="2730500"/>
            <a:ext cx="11163300" cy="534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회원의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저장하는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ID,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이메일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테이블들과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1:N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관계를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형성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회원이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작성할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member_id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외래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개인화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900" y="508000"/>
            <a:ext cx="5842000" cy="505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6781800"/>
            <a:ext cx="4622800" cy="283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00" y="6235700"/>
            <a:ext cx="4800600" cy="337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3479" y="508000"/>
            <a:ext cx="111887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BOARD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관련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관계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900" y="2184400"/>
            <a:ext cx="11163300" cy="439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게시글의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등록일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조회수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게시글에는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첨부파일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연결됨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 &gt;board_id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외래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참조하여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1:N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관계를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Comment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: parent_tid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-&gt;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대댓글기능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BoardFile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첨부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파일의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3771900"/>
            <a:ext cx="6172200" cy="584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03400" y="615950"/>
            <a:ext cx="111887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상품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정보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(PRODUCT)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4076700"/>
            <a:ext cx="11163300" cy="295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용품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테이블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제조사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테이블들과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연결되지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테이블의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불러옴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260600"/>
            <a:ext cx="12700000" cy="716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0500"/>
            <a:ext cx="10007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데이터베이스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- ER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5143500"/>
            <a:ext cx="28067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2565400"/>
            <a:ext cx="125603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4826000"/>
            <a:ext cx="125603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7200900"/>
            <a:ext cx="125603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819400"/>
            <a:ext cx="28067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7442200"/>
            <a:ext cx="2806700" cy="139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94000" y="694336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데이터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처리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6800" y="2895600"/>
            <a:ext cx="279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BoardDAO.java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4400" y="2882900"/>
            <a:ext cx="401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CommentDAO.java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02200" y="3670300"/>
            <a:ext cx="3213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MemberDAO.java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3695700"/>
            <a:ext cx="3136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ProductDAO.java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4900" y="5130800"/>
            <a:ext cx="2781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BoardDTO.java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72500" y="5156200"/>
            <a:ext cx="3390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BoardFileDTO.java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4900" y="5918200"/>
            <a:ext cx="3467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CommentDTO.java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4100" y="5130800"/>
            <a:ext cx="3276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CartItemDTO.java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72500" y="5892800"/>
            <a:ext cx="320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MemberDTO.java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9500" y="5892800"/>
            <a:ext cx="312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ProductDTO.java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100" y="7886700"/>
            <a:ext cx="2019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DBUtil.java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7500" y="31623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DAO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8300" y="54737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DTO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4000" y="77724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UTIL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0500" y="1866900"/>
            <a:ext cx="13081000" cy="774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355600"/>
            <a:ext cx="90424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시연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영상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(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분량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- 1 : 51 )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0" y="-381000"/>
            <a:ext cx="5816600" cy="537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0" y="0"/>
            <a:ext cx="3962400" cy="396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6900" y="4064000"/>
            <a:ext cx="5524500" cy="623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8724900"/>
            <a:ext cx="1663700" cy="166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051800" y="6807200"/>
            <a:ext cx="2667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7366000" y="3416300"/>
            <a:ext cx="4064000" cy="198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2700000">
            <a:off x="12065000" y="4927600"/>
            <a:ext cx="1778000" cy="64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-2700000">
            <a:off x="4686300" y="4610100"/>
            <a:ext cx="17780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2908300" y="6057900"/>
            <a:ext cx="4064000" cy="198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1811000" y="6057900"/>
            <a:ext cx="4064000" cy="198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42200" y="4406900"/>
            <a:ext cx="38100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Model(DB)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27900" y="3810000"/>
            <a:ext cx="4127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허윤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08300" y="7048500"/>
            <a:ext cx="40767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- View(JSP)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5600" y="6451600"/>
            <a:ext cx="4102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강민우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23700" y="7048500"/>
            <a:ext cx="3987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Controller/Service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36400" y="6451600"/>
            <a:ext cx="4013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김건엽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2800" y="1663700"/>
            <a:ext cx="14617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6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4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100" y="0"/>
            <a:ext cx="105029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0" y="2616200"/>
            <a:ext cx="6819900" cy="769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903700" y="3136900"/>
            <a:ext cx="19431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9900" y="-381000"/>
            <a:ext cx="2882900" cy="193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3200" y="3441700"/>
            <a:ext cx="6527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 spc="300">
                <a:solidFill>
                  <a:srgbClr val="9E9E9E"/>
                </a:solidFill>
                <a:latin typeface="Pretendard Medium"/>
              </a:rPr>
              <a:t>Thank you.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36100"/>
            <a:ext cx="3708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2025.06.24 </a:t>
            </a:r>
            <a:r>
              <a:rPr lang="ko-KR" sz="2000" b="0" i="0" u="none" strike="noStrike">
                <a:solidFill>
                  <a:srgbClr val="333333"/>
                </a:solidFill>
                <a:ea typeface="Pretendard SemiBold"/>
              </a:rPr>
              <a:t>ㅣ</a:t>
            </a: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SemiBold"/>
              </a:rPr>
              <a:t>강허김</a:t>
            </a: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4330700"/>
            <a:ext cx="127508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12900" b="0" i="0" u="none" strike="noStrike">
                <a:solidFill>
                  <a:srgbClr val="333333"/>
                </a:solidFill>
                <a:ea typeface="Pretendard Medium"/>
              </a:rPr>
              <a:t>감사합니다</a:t>
            </a:r>
            <a:r>
              <a:rPr lang="en-US" sz="12900" b="0" i="0" u="none" strike="noStrike">
                <a:solidFill>
                  <a:srgbClr val="333333"/>
                </a:solidFill>
                <a:latin typeface="Pretendard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00200" y="87884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>
                    <a:alpha val="50196"/>
                  </a:srgbClr>
                </a:solidFill>
                <a:latin typeface="Pretendard Light"/>
              </a:rPr>
              <a:t>PLEASE ENTER A BRIEF DESCRIPTION FOR THIS PART.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0" y="0"/>
            <a:ext cx="3962400" cy="396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6900" y="4064000"/>
            <a:ext cx="5524500" cy="623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8724900"/>
            <a:ext cx="1663700" cy="166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8000" y="1282700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C1CBD2"/>
                </a:solidFill>
                <a:latin typeface="Pretendard Medium"/>
              </a:rPr>
              <a:t>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1790700"/>
            <a:ext cx="596900" cy="58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59600" y="18796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1663700"/>
            <a:ext cx="4470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주제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3111500"/>
            <a:ext cx="5969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59600" y="31877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4800" y="2971800"/>
            <a:ext cx="4203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시스템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설계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4445000"/>
            <a:ext cx="5969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59600" y="45339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4800" y="5651500"/>
            <a:ext cx="3505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데이터베이스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설계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5676900"/>
            <a:ext cx="596900" cy="584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72300" y="57531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24800" y="4508500"/>
            <a:ext cx="4724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MOAPET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주요기능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7150100"/>
            <a:ext cx="5969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959600" y="72263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37500" y="7010400"/>
            <a:ext cx="4711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333333"/>
                </a:solidFill>
                <a:ea typeface="Pretendard Medium"/>
              </a:rPr>
              <a:t>시스템</a:t>
            </a:r>
            <a:r>
              <a:rPr lang="en-US" sz="3200" b="0" i="0" u="none" strike="noStrike" dirty="0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333333"/>
                </a:solidFill>
                <a:ea typeface="Pretendard Medium"/>
              </a:rPr>
              <a:t>시연영상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727200" y="1638300"/>
            <a:ext cx="3136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000" b="0" i="0" u="none" strike="noStrike" spc="-300">
                <a:solidFill>
                  <a:srgbClr val="333333"/>
                </a:solidFill>
                <a:ea typeface="Pretendard Bold"/>
              </a:rPr>
              <a:t>목차</a:t>
            </a:r>
          </a:p>
          <a:p>
            <a:pPr lvl="0" algn="l">
              <a:lnSpc>
                <a:spcPct val="91300"/>
              </a:lnSpc>
            </a:pPr>
            <a:r>
              <a:rPr lang="ko-KR" sz="7000" b="0" i="0" u="none" strike="noStrike" spc="-300">
                <a:solidFill>
                  <a:srgbClr val="333333"/>
                </a:solidFill>
                <a:ea typeface="Pretendard Bold"/>
              </a:rPr>
              <a:t>페이지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800" y="-381000"/>
            <a:ext cx="47752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0" y="7391400"/>
            <a:ext cx="3048000" cy="344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50800"/>
            <a:ext cx="75692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0" y="-381000"/>
            <a:ext cx="28829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99500" y="2133600"/>
            <a:ext cx="9118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9600" b="0" i="0" u="none" strike="noStrike">
                <a:solidFill>
                  <a:srgbClr val="333333"/>
                </a:solidFill>
                <a:latin typeface="Pretendard Medium"/>
              </a:rPr>
              <a:t>MOAPET </a:t>
            </a:r>
            <a:r>
              <a:rPr lang="ko-KR" sz="9600" b="0" i="0" u="none" strike="noStrike">
                <a:solidFill>
                  <a:srgbClr val="333333"/>
                </a:solidFill>
                <a:ea typeface="Pretendard Medium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305300"/>
            <a:ext cx="83439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endParaRPr/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보호자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중심의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소통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공간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자주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방문하고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소통할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플랫폼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콘텐츠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 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게시판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 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쇼핑몰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자연스러운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쇼핑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연계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커뮤니티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→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용품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구매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연결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편리한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원스톱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3556000"/>
            <a:ext cx="21844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3556000"/>
            <a:ext cx="21844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3556000"/>
            <a:ext cx="2184400" cy="168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3556000"/>
            <a:ext cx="21844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3556000"/>
            <a:ext cx="21844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3556000"/>
            <a:ext cx="21844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399" y="7289800"/>
            <a:ext cx="2349499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4406900"/>
            <a:ext cx="5842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4406900"/>
            <a:ext cx="584200" cy="15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4406900"/>
            <a:ext cx="5842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00" y="4419600"/>
            <a:ext cx="584200" cy="15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4300" y="4394200"/>
            <a:ext cx="584200" cy="15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46600" y="5473700"/>
            <a:ext cx="584200" cy="15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26300" y="5473700"/>
            <a:ext cx="5842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763500" y="5473700"/>
            <a:ext cx="5842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82200" y="5473700"/>
            <a:ext cx="5842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5854700"/>
            <a:ext cx="82804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477000" y="6553200"/>
            <a:ext cx="13208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565608" y="508000"/>
            <a:ext cx="11245954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시스템</a:t>
            </a:r>
            <a:r>
              <a:rPr lang="en-US" alt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 </a:t>
            </a:r>
            <a:r>
              <a:rPr lang="ko-KR" sz="6500" b="0" i="0" u="none" strike="noStrike" spc="-300" dirty="0" err="1">
                <a:solidFill>
                  <a:srgbClr val="333333"/>
                </a:solidFill>
                <a:ea typeface="Pretendard Bold"/>
              </a:rPr>
              <a:t>아키택처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다이어그램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00" y="41402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52900" y="3886200"/>
            <a:ext cx="9144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view</a:t>
            </a:r>
          </a:p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jsp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96050" y="3911599"/>
            <a:ext cx="18542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Controller</a:t>
            </a:r>
          </a:p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(servlet)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3100" y="4140200"/>
            <a:ext cx="137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49462" y="3898900"/>
            <a:ext cx="15621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DAO</a:t>
            </a:r>
          </a:p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(DB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98700" y="4114800"/>
            <a:ext cx="1790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Database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63571" y="7658100"/>
            <a:ext cx="217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DTO</a:t>
            </a: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1300" y="190500"/>
            <a:ext cx="13423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 CONTROLLER  – 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요청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흐름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제어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1500" y="2565400"/>
            <a:ext cx="14693900" cy="631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MainController.java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*.do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URI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.do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doGet(), doPost()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command.equals("boardList.do")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command.equals("registerPro.do")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기능별로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Service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호출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Controller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처리하지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View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Service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loginPro.do → MainController → MemberService.login()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3124200"/>
            <a:ext cx="6667500" cy="402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190500"/>
            <a:ext cx="13423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SERVICE –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로직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분리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3009900"/>
            <a:ext cx="13589000" cy="582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Service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기능별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MemberService.java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회원관련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ProductService.java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상품관련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BoardService.java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CartService.java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Controller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Service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Service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처리하고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Controller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받아서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View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위의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구조는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유지보수성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확장에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유리한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지님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1000" y="4673600"/>
            <a:ext cx="61849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MemberService.login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(request);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ProductService.getProductList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(request);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BoardService.insertBoard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(request);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0" y="3390900"/>
            <a:ext cx="5753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메서드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0" y="438150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쇼핑물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주요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7485" y="2413000"/>
            <a:ext cx="11163300" cy="681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dirty="0"/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사료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건식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습식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     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간식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트릿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져키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장난감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실내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실외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   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의류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계절별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하우스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실내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실외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편리한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쇼핑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스마트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비회원도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84400" y="723900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커뮤니티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주요</a:t>
            </a:r>
            <a:r>
              <a:rPr lang="en-US" sz="6500" b="0" i="0" u="none" strike="noStrike" spc="-300" dirty="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 dirty="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41226" y="3009900"/>
            <a:ext cx="11163300" cy="525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dirty="0"/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위탁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공유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위탁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임시보호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보호자들의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일상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소통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소통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대댓글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동영상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844</Words>
  <Application>Microsoft Office PowerPoint</Application>
  <PresentationFormat>사용자 지정</PresentationFormat>
  <Paragraphs>204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Bold</vt:lpstr>
      <vt:lpstr>Arial</vt:lpstr>
      <vt:lpstr>Pretendard SemiBold</vt:lpstr>
      <vt:lpstr>Pretendard Regular</vt:lpstr>
      <vt:lpstr>Pretendard Medium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heo yun</cp:lastModifiedBy>
  <cp:revision>1</cp:revision>
  <dcterms:created xsi:type="dcterms:W3CDTF">2006-08-16T00:00:00Z</dcterms:created>
  <dcterms:modified xsi:type="dcterms:W3CDTF">2025-06-24T05:22:03Z</dcterms:modified>
</cp:coreProperties>
</file>